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58B53-04FB-4EC3-8DAB-721B03957813}" v="6" dt="2025-12-09T17:00:31.9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redo custSel addSld delSld modSld sldOrd">
      <pc:chgData name="Juan Carlos Castillo Molina" userId="3321f39d-c43d-4dc1-aab8-e37c264880eb" providerId="ADAL" clId="{CF0E7DC8-4F83-4E08-A75A-7ECE842A8D81}" dt="2025-12-09T17:00:47.633" v="1724" actId="20577"/>
      <pc:docMkLst>
        <pc:docMk/>
      </pc:docMkLst>
      <pc:sldChg chg="modSp mod">
        <pc:chgData name="Juan Carlos Castillo Molina" userId="3321f39d-c43d-4dc1-aab8-e37c264880eb" providerId="ADAL" clId="{CF0E7DC8-4F83-4E08-A75A-7ECE842A8D81}" dt="2025-12-09T16:32:37.380" v="1666" actId="20577"/>
        <pc:sldMkLst>
          <pc:docMk/>
          <pc:sldMk cId="2794951255" sldId="1750"/>
        </pc:sldMkLst>
        <pc:spChg chg="mod">
          <ac:chgData name="Juan Carlos Castillo Molina" userId="3321f39d-c43d-4dc1-aab8-e37c264880eb" providerId="ADAL" clId="{CF0E7DC8-4F83-4E08-A75A-7ECE842A8D81}" dt="2025-12-09T16:32:37.380" v="1666" actId="20577"/>
          <ac:spMkLst>
            <pc:docMk/>
            <pc:sldMk cId="2794951255" sldId="1750"/>
            <ac:spMk id="7" creationId="{3071343C-7329-FA2B-6A24-367A0C259788}"/>
          </ac:spMkLst>
        </pc:spChg>
        <pc:picChg chg="mod">
          <ac:chgData name="Juan Carlos Castillo Molina" userId="3321f39d-c43d-4dc1-aab8-e37c264880eb" providerId="ADAL" clId="{CF0E7DC8-4F83-4E08-A75A-7ECE842A8D81}" dt="2025-12-09T16:32:34.413" v="1664" actId="1076"/>
          <ac:picMkLst>
            <pc:docMk/>
            <pc:sldMk cId="2794951255" sldId="1750"/>
            <ac:picMk id="8" creationId="{37A72502-96E8-7145-F4CC-B9E2410C1A94}"/>
          </ac:picMkLst>
        </pc:picChg>
      </pc:sldChg>
      <pc:sldChg chg="addSp delSp modSp add mod ord">
        <pc:chgData name="Juan Carlos Castillo Molina" userId="3321f39d-c43d-4dc1-aab8-e37c264880eb" providerId="ADAL" clId="{CF0E7DC8-4F83-4E08-A75A-7ECE842A8D81}" dt="2025-12-09T16:42:44.456" v="1681" actId="20577"/>
        <pc:sldMkLst>
          <pc:docMk/>
          <pc:sldMk cId="1352064200" sldId="1761"/>
        </pc:sldMkLst>
        <pc:spChg chg="mod">
          <ac:chgData name="Juan Carlos Castillo Molina" userId="3321f39d-c43d-4dc1-aab8-e37c264880eb" providerId="ADAL" clId="{CF0E7DC8-4F83-4E08-A75A-7ECE842A8D81}" dt="2025-12-09T16:42:44.456" v="1681"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5-12-09T16:32:40.103" v="1667" actId="478"/>
          <ac:picMkLst>
            <pc:docMk/>
            <pc:sldMk cId="1352064200" sldId="1761"/>
            <ac:picMk id="9" creationId="{06303897-90FA-1AA2-C13B-419F8E7313A9}"/>
          </ac:picMkLst>
        </pc:picChg>
        <pc:picChg chg="add mod">
          <ac:chgData name="Juan Carlos Castillo Molina" userId="3321f39d-c43d-4dc1-aab8-e37c264880eb" providerId="ADAL" clId="{CF0E7DC8-4F83-4E08-A75A-7ECE842A8D81}" dt="2025-12-09T16:42:41.755" v="1679" actId="14100"/>
          <ac:picMkLst>
            <pc:docMk/>
            <pc:sldMk cId="1352064200" sldId="1761"/>
            <ac:picMk id="13" creationId="{EAFAA51E-EB24-B9CD-E4C1-8AD1417E5802}"/>
          </ac:picMkLst>
        </pc:picChg>
      </pc:sldChg>
      <pc:sldChg chg="addSp delSp modSp mod">
        <pc:chgData name="Juan Carlos Castillo Molina" userId="3321f39d-c43d-4dc1-aab8-e37c264880eb" providerId="ADAL" clId="{CF0E7DC8-4F83-4E08-A75A-7ECE842A8D81}" dt="2025-12-09T16:33:33.706" v="1672" actId="20577"/>
        <pc:sldMkLst>
          <pc:docMk/>
          <pc:sldMk cId="2013504756" sldId="2391"/>
        </pc:sldMkLst>
        <pc:spChg chg="mod">
          <ac:chgData name="Juan Carlos Castillo Molina" userId="3321f39d-c43d-4dc1-aab8-e37c264880eb" providerId="ADAL" clId="{CF0E7DC8-4F83-4E08-A75A-7ECE842A8D81}" dt="2025-12-02T15:32:52.971" v="1481"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2-09T16:33:33.706" v="1672"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5-12-09T16:32:45.518" v="1668" actId="478"/>
          <ac:graphicFrameMkLst>
            <pc:docMk/>
            <pc:sldMk cId="2013504756" sldId="2391"/>
            <ac:graphicFrameMk id="2" creationId="{1BC4B623-0F57-903F-314E-A724FDDEA4D7}"/>
          </ac:graphicFrameMkLst>
        </pc:graphicFrameChg>
        <pc:graphicFrameChg chg="add mod">
          <ac:chgData name="Juan Carlos Castillo Molina" userId="3321f39d-c43d-4dc1-aab8-e37c264880eb" providerId="ADAL" clId="{CF0E7DC8-4F83-4E08-A75A-7ECE842A8D81}" dt="2025-12-09T16:33:30.903" v="1670" actId="1076"/>
          <ac:graphicFrameMkLst>
            <pc:docMk/>
            <pc:sldMk cId="2013504756" sldId="2391"/>
            <ac:graphicFrameMk id="3" creationId="{D56538C0-4E94-50C5-679C-2F990ED9F71F}"/>
          </ac:graphicFrameMkLst>
        </pc:graphicFrameChg>
      </pc:sldChg>
      <pc:sldChg chg="addSp delSp modSp mod">
        <pc:chgData name="Juan Carlos Castillo Molina" userId="3321f39d-c43d-4dc1-aab8-e37c264880eb" providerId="ADAL" clId="{CF0E7DC8-4F83-4E08-A75A-7ECE842A8D81}" dt="2025-12-09T16:57:38.030" v="1707" actId="20577"/>
        <pc:sldMkLst>
          <pc:docMk/>
          <pc:sldMk cId="1333236092" sldId="2394"/>
        </pc:sldMkLst>
        <pc:spChg chg="mod">
          <ac:chgData name="Juan Carlos Castillo Molina" userId="3321f39d-c43d-4dc1-aab8-e37c264880eb" providerId="ADAL" clId="{CF0E7DC8-4F83-4E08-A75A-7ECE842A8D81}" dt="2025-11-18T14:45:10.304" v="1238" actId="20577"/>
          <ac:spMkLst>
            <pc:docMk/>
            <pc:sldMk cId="1333236092" sldId="2394"/>
            <ac:spMk id="3" creationId="{41812080-3D6B-4843-DB55-3ADC63C7F107}"/>
          </ac:spMkLst>
        </pc:spChg>
        <pc:spChg chg="mod">
          <ac:chgData name="Juan Carlos Castillo Molina" userId="3321f39d-c43d-4dc1-aab8-e37c264880eb" providerId="ADAL" clId="{CF0E7DC8-4F83-4E08-A75A-7ECE842A8D81}" dt="2025-12-09T16:57:38.030" v="1707"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5-12-09T16:57:07.487" v="1695" actId="14100"/>
          <ac:graphicFrameMkLst>
            <pc:docMk/>
            <pc:sldMk cId="1333236092" sldId="2394"/>
            <ac:graphicFrameMk id="5" creationId="{141B8E35-2598-029D-7DBB-089498BE478F}"/>
          </ac:graphicFrameMkLst>
        </pc:graphicFrameChg>
        <pc:graphicFrameChg chg="add mod">
          <ac:chgData name="Juan Carlos Castillo Molina" userId="3321f39d-c43d-4dc1-aab8-e37c264880eb" providerId="ADAL" clId="{CF0E7DC8-4F83-4E08-A75A-7ECE842A8D81}" dt="2025-12-09T16:57:31.584" v="1703"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5-12-09T16:54:01.485" v="1692" actId="478"/>
          <ac:graphicFrameMkLst>
            <pc:docMk/>
            <pc:sldMk cId="1333236092" sldId="2394"/>
            <ac:graphicFrameMk id="7" creationId="{3C0BE63D-4F2F-8799-F3CA-153483FA44FC}"/>
          </ac:graphicFrameMkLst>
        </pc:graphicFrameChg>
        <pc:graphicFrameChg chg="add del mod">
          <ac:chgData name="Juan Carlos Castillo Molina" userId="3321f39d-c43d-4dc1-aab8-e37c264880eb" providerId="ADAL" clId="{CF0E7DC8-4F83-4E08-A75A-7ECE842A8D81}" dt="2025-12-09T16:57:09.924" v="1696" actId="478"/>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2-09T16:58:36.007" v="1715" actId="20577"/>
        <pc:sldMkLst>
          <pc:docMk/>
          <pc:sldMk cId="371597856" sldId="2395"/>
        </pc:sldMkLst>
        <pc:spChg chg="mod">
          <ac:chgData name="Juan Carlos Castillo Molina" userId="3321f39d-c43d-4dc1-aab8-e37c264880eb" providerId="ADAL" clId="{CF0E7DC8-4F83-4E08-A75A-7ECE842A8D81}" dt="2025-12-09T16:58:36.007" v="1715"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5-12-09T16:58:33.403" v="1713" actId="1076"/>
          <ac:graphicFrameMkLst>
            <pc:docMk/>
            <pc:sldMk cId="371597856" sldId="2395"/>
            <ac:graphicFrameMk id="5" creationId="{B1789982-CE00-628E-BF80-B6EF9316F945}"/>
          </ac:graphicFrameMkLst>
        </pc:graphicFrameChg>
        <pc:graphicFrameChg chg="add del mod modGraphic">
          <ac:chgData name="Juan Carlos Castillo Molina" userId="3321f39d-c43d-4dc1-aab8-e37c264880eb" providerId="ADAL" clId="{CF0E7DC8-4F83-4E08-A75A-7ECE842A8D81}" dt="2025-12-09T16:57:42.659" v="1708" actId="478"/>
          <ac:graphicFrameMkLst>
            <pc:docMk/>
            <pc:sldMk cId="371597856" sldId="2395"/>
            <ac:graphicFrameMk id="6" creationId="{D450A443-7950-D2D7-C234-EF5BACA5560D}"/>
          </ac:graphicFrameMkLst>
        </pc:graphicFrameChg>
      </pc:sldChg>
      <pc:sldChg chg="addSp delSp modSp mod">
        <pc:chgData name="Juan Carlos Castillo Molina" userId="3321f39d-c43d-4dc1-aab8-e37c264880eb" providerId="ADAL" clId="{CF0E7DC8-4F83-4E08-A75A-7ECE842A8D81}" dt="2025-12-09T17:00:47.633" v="1724" actId="20577"/>
        <pc:sldMkLst>
          <pc:docMk/>
          <pc:sldMk cId="208528483" sldId="2399"/>
        </pc:sldMkLst>
        <pc:spChg chg="mod">
          <ac:chgData name="Juan Carlos Castillo Molina" userId="3321f39d-c43d-4dc1-aab8-e37c264880eb" providerId="ADAL" clId="{CF0E7DC8-4F83-4E08-A75A-7ECE842A8D81}" dt="2025-12-09T17:00:47.633" v="1724"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5-12-09T16:43:03.970" v="1683" actId="478"/>
          <ac:graphicFrameMkLst>
            <pc:docMk/>
            <pc:sldMk cId="208528483" sldId="2399"/>
            <ac:graphicFrameMk id="5" creationId="{BF3E3F60-2913-566B-7EDE-058BD20A9E4B}"/>
          </ac:graphicFrameMkLst>
        </pc:graphicFrameChg>
        <pc:graphicFrameChg chg="add mod modGraphic">
          <ac:chgData name="Juan Carlos Castillo Molina" userId="3321f39d-c43d-4dc1-aab8-e37c264880eb" providerId="ADAL" clId="{CF0E7DC8-4F83-4E08-A75A-7ECE842A8D81}" dt="2025-12-09T17:00:44.917" v="1722" actId="1076"/>
          <ac:graphicFrameMkLst>
            <pc:docMk/>
            <pc:sldMk cId="208528483" sldId="2399"/>
            <ac:graphicFrameMk id="6" creationId="{CB1C3AC1-C524-DC3C-F462-ED802CA7B551}"/>
          </ac:graphicFrameMkLst>
        </pc:graphicFrameChg>
      </pc:sldChg>
      <pc:sldChg chg="addSp delSp modSp mod">
        <pc:chgData name="Juan Carlos Castillo Molina" userId="3321f39d-c43d-4dc1-aab8-e37c264880eb" providerId="ADAL" clId="{CF0E7DC8-4F83-4E08-A75A-7ECE842A8D81}" dt="2025-12-09T16:53:54.764" v="1691" actId="20577"/>
        <pc:sldMkLst>
          <pc:docMk/>
          <pc:sldMk cId="3792064127" sldId="2400"/>
        </pc:sldMkLst>
        <pc:spChg chg="mod">
          <ac:chgData name="Juan Carlos Castillo Molina" userId="3321f39d-c43d-4dc1-aab8-e37c264880eb" providerId="ADAL" clId="{CF0E7DC8-4F83-4E08-A75A-7ECE842A8D81}" dt="2025-12-09T16:53:54.764" v="1691"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5-12-09T16:42:50.847" v="1682" actId="478"/>
          <ac:graphicFrameMkLst>
            <pc:docMk/>
            <pc:sldMk cId="3792064127" sldId="2400"/>
            <ac:graphicFrameMk id="4" creationId="{B4BF2045-1F0E-4ADC-073A-664CCDFF82D2}"/>
          </ac:graphicFrameMkLst>
        </pc:graphicFrameChg>
        <pc:graphicFrameChg chg="add mod modGraphic">
          <ac:chgData name="Juan Carlos Castillo Molina" userId="3321f39d-c43d-4dc1-aab8-e37c264880eb" providerId="ADAL" clId="{CF0E7DC8-4F83-4E08-A75A-7ECE842A8D81}" dt="2025-12-09T16:53:51.789" v="1689" actId="14100"/>
          <ac:graphicFrameMkLst>
            <pc:docMk/>
            <pc:sldMk cId="3792064127" sldId="2400"/>
            <ac:graphicFrameMk id="5" creationId="{5A961823-715E-2032-EA8A-7C65B4DEB21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F6C4-4946-83F0-47CAD25C419C}"/>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F6C4-4946-83F0-47CAD25C419C}"/>
              </c:ext>
            </c:extLst>
          </c:dPt>
          <c:dPt>
            <c:idx val="2"/>
            <c:invertIfNegative val="0"/>
            <c:bubble3D val="0"/>
            <c:spPr>
              <a:solidFill>
                <a:srgbClr val="92D050"/>
              </a:solidFill>
              <a:ln>
                <a:noFill/>
              </a:ln>
              <a:effectLst/>
            </c:spPr>
            <c:extLst>
              <c:ext xmlns:c16="http://schemas.microsoft.com/office/drawing/2014/chart" uri="{C3380CC4-5D6E-409C-BE32-E72D297353CC}">
                <c16:uniqueId val="{00000004-F6C4-4946-83F0-47CAD25C419C}"/>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C4-4946-83F0-47CAD25C419C}"/>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C4-4946-83F0-47CAD25C419C}"/>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C4-4946-83F0-47CAD25C4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214.94</c:v>
                </c:pt>
                <c:pt idx="1">
                  <c:v>271.25</c:v>
                </c:pt>
                <c:pt idx="2">
                  <c:v>338.73</c:v>
                </c:pt>
              </c:numCache>
            </c:numRef>
          </c:val>
          <c:extLst>
            <c:ext xmlns:c16="http://schemas.microsoft.com/office/drawing/2014/chart" uri="{C3380CC4-5D6E-409C-BE32-E72D297353CC}">
              <c16:uniqueId val="{00000005-F6C4-4946-83F0-47CAD25C419C}"/>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1949.37</c:v>
                </c:pt>
                <c:pt idx="1">
                  <c:v>2412.6999999999998</c:v>
                </c:pt>
                <c:pt idx="2">
                  <c:v>3206.54</c:v>
                </c:pt>
              </c:numCache>
            </c:numRef>
          </c:val>
          <c:smooth val="0"/>
          <c:extLst>
            <c:ext xmlns:c16="http://schemas.microsoft.com/office/drawing/2014/chart" uri="{C3380CC4-5D6E-409C-BE32-E72D297353CC}">
              <c16:uniqueId val="{00000006-F6C4-4946-83F0-47CAD25C419C}"/>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9/12/2025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9/12/2025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9/12/2025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9" y="3650098"/>
            <a:ext cx="6553342"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8 DE DICIEMBRE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8 de Diciembre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13" name="Imagen 12" descr="Gráfico&#10;&#10;El contenido generado por IA puede ser incorrecto.">
            <a:extLst>
              <a:ext uri="{FF2B5EF4-FFF2-40B4-BE49-F238E27FC236}">
                <a16:creationId xmlns:a16="http://schemas.microsoft.com/office/drawing/2014/main" id="{EAFAA51E-EB24-B9CD-E4C1-8AD1417E5802}"/>
              </a:ext>
            </a:extLst>
          </p:cNvPr>
          <p:cNvPicPr>
            <a:picLocks noChangeAspect="1"/>
          </p:cNvPicPr>
          <p:nvPr/>
        </p:nvPicPr>
        <p:blipFill>
          <a:blip r:embed="rId6"/>
          <a:stretch>
            <a:fillRect/>
          </a:stretch>
        </p:blipFill>
        <p:spPr>
          <a:xfrm>
            <a:off x="1097557" y="1510785"/>
            <a:ext cx="10223497" cy="3847363"/>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30 de Noviembre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8 de Diciembre 2025</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D56538C0-4E94-50C5-679C-2F990ED9F71F}"/>
              </a:ext>
            </a:extLst>
          </p:cNvPr>
          <p:cNvGraphicFramePr>
            <a:graphicFrameLocks noGrp="1"/>
          </p:cNvGraphicFramePr>
          <p:nvPr>
            <p:extLst>
              <p:ext uri="{D42A27DB-BD31-4B8C-83A1-F6EECF244321}">
                <p14:modId xmlns:p14="http://schemas.microsoft.com/office/powerpoint/2010/main" val="2049519232"/>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227164618"/>
                    </a:ext>
                  </a:extLst>
                </a:gridCol>
                <a:gridCol w="1214853">
                  <a:extLst>
                    <a:ext uri="{9D8B030D-6E8A-4147-A177-3AD203B41FA5}">
                      <a16:colId xmlns:a16="http://schemas.microsoft.com/office/drawing/2014/main" val="3068535694"/>
                    </a:ext>
                  </a:extLst>
                </a:gridCol>
                <a:gridCol w="970069">
                  <a:extLst>
                    <a:ext uri="{9D8B030D-6E8A-4147-A177-3AD203B41FA5}">
                      <a16:colId xmlns:a16="http://schemas.microsoft.com/office/drawing/2014/main" val="1816425077"/>
                    </a:ext>
                  </a:extLst>
                </a:gridCol>
                <a:gridCol w="1027487">
                  <a:extLst>
                    <a:ext uri="{9D8B030D-6E8A-4147-A177-3AD203B41FA5}">
                      <a16:colId xmlns:a16="http://schemas.microsoft.com/office/drawing/2014/main" val="3499782612"/>
                    </a:ext>
                  </a:extLst>
                </a:gridCol>
                <a:gridCol w="1027487">
                  <a:extLst>
                    <a:ext uri="{9D8B030D-6E8A-4147-A177-3AD203B41FA5}">
                      <a16:colId xmlns:a16="http://schemas.microsoft.com/office/drawing/2014/main" val="1108001312"/>
                    </a:ext>
                  </a:extLst>
                </a:gridCol>
                <a:gridCol w="1024465">
                  <a:extLst>
                    <a:ext uri="{9D8B030D-6E8A-4147-A177-3AD203B41FA5}">
                      <a16:colId xmlns:a16="http://schemas.microsoft.com/office/drawing/2014/main" val="2782781707"/>
                    </a:ext>
                  </a:extLst>
                </a:gridCol>
                <a:gridCol w="961003">
                  <a:extLst>
                    <a:ext uri="{9D8B030D-6E8A-4147-A177-3AD203B41FA5}">
                      <a16:colId xmlns:a16="http://schemas.microsoft.com/office/drawing/2014/main" val="2367850338"/>
                    </a:ext>
                  </a:extLst>
                </a:gridCol>
                <a:gridCol w="1027487">
                  <a:extLst>
                    <a:ext uri="{9D8B030D-6E8A-4147-A177-3AD203B41FA5}">
                      <a16:colId xmlns:a16="http://schemas.microsoft.com/office/drawing/2014/main" val="869535171"/>
                    </a:ext>
                  </a:extLst>
                </a:gridCol>
                <a:gridCol w="1024465">
                  <a:extLst>
                    <a:ext uri="{9D8B030D-6E8A-4147-A177-3AD203B41FA5}">
                      <a16:colId xmlns:a16="http://schemas.microsoft.com/office/drawing/2014/main" val="3063576192"/>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43278955"/>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16/11/24 al 30/11/24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16/11/25 al 30/11/25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110589137"/>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99460"/>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538320"/>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85,590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52.81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22,983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104,334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55.58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2918972"/>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55,183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6.84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25,632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73,520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11.62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31,588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29735549"/>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113,698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50.74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44,095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130,830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55.42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43,130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95492292"/>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37,370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37.66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10,980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33,838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46.02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2390820"/>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46,610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19.35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21,852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51,628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19.95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19,038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45827839"/>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32,285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12.09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20,270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47,379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13.30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23,857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92764877"/>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1,775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13.80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1,445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3,607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19.23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2915515"/>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35324"/>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372,512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20.55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147,255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445,136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25.24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150,668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5018"/>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815220"/>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35130523"/>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22716999"/>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68495143"/>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8 de Diciembre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5A961823-715E-2032-EA8A-7C65B4DEB217}"/>
              </a:ext>
            </a:extLst>
          </p:cNvPr>
          <p:cNvGraphicFramePr>
            <a:graphicFrameLocks noGrp="1"/>
          </p:cNvGraphicFramePr>
          <p:nvPr>
            <p:extLst>
              <p:ext uri="{D42A27DB-BD31-4B8C-83A1-F6EECF244321}">
                <p14:modId xmlns:p14="http://schemas.microsoft.com/office/powerpoint/2010/main" val="1973326296"/>
              </p:ext>
            </p:extLst>
          </p:nvPr>
        </p:nvGraphicFramePr>
        <p:xfrm>
          <a:off x="1120386" y="1237531"/>
          <a:ext cx="9823469" cy="3938321"/>
        </p:xfrm>
        <a:graphic>
          <a:graphicData uri="http://schemas.openxmlformats.org/drawingml/2006/table">
            <a:tbl>
              <a:tblPr/>
              <a:tblGrid>
                <a:gridCol w="3001940">
                  <a:extLst>
                    <a:ext uri="{9D8B030D-6E8A-4147-A177-3AD203B41FA5}">
                      <a16:colId xmlns:a16="http://schemas.microsoft.com/office/drawing/2014/main" val="3399495792"/>
                    </a:ext>
                  </a:extLst>
                </a:gridCol>
                <a:gridCol w="1576895">
                  <a:extLst>
                    <a:ext uri="{9D8B030D-6E8A-4147-A177-3AD203B41FA5}">
                      <a16:colId xmlns:a16="http://schemas.microsoft.com/office/drawing/2014/main" val="4075083215"/>
                    </a:ext>
                  </a:extLst>
                </a:gridCol>
                <a:gridCol w="1243995">
                  <a:extLst>
                    <a:ext uri="{9D8B030D-6E8A-4147-A177-3AD203B41FA5}">
                      <a16:colId xmlns:a16="http://schemas.microsoft.com/office/drawing/2014/main" val="352824361"/>
                    </a:ext>
                  </a:extLst>
                </a:gridCol>
                <a:gridCol w="1427966">
                  <a:extLst>
                    <a:ext uri="{9D8B030D-6E8A-4147-A177-3AD203B41FA5}">
                      <a16:colId xmlns:a16="http://schemas.microsoft.com/office/drawing/2014/main" val="2968300926"/>
                    </a:ext>
                  </a:extLst>
                </a:gridCol>
                <a:gridCol w="1357881">
                  <a:extLst>
                    <a:ext uri="{9D8B030D-6E8A-4147-A177-3AD203B41FA5}">
                      <a16:colId xmlns:a16="http://schemas.microsoft.com/office/drawing/2014/main" val="1914689354"/>
                    </a:ext>
                  </a:extLst>
                </a:gridCol>
                <a:gridCol w="1214792">
                  <a:extLst>
                    <a:ext uri="{9D8B030D-6E8A-4147-A177-3AD203B41FA5}">
                      <a16:colId xmlns:a16="http://schemas.microsoft.com/office/drawing/2014/main" val="4128310372"/>
                    </a:ext>
                  </a:extLst>
                </a:gridCol>
              </a:tblGrid>
              <a:tr h="667795">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483162"/>
                  </a:ext>
                </a:extLst>
              </a:tr>
              <a:tr h="231469">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82390007"/>
                  </a:ext>
                </a:extLst>
              </a:tr>
              <a:tr h="231469">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677,293</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$338.73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41.64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75733683"/>
                  </a:ext>
                </a:extLst>
              </a:tr>
              <a:tr h="231469">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81,852</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5.03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3301866"/>
                  </a:ext>
                </a:extLst>
              </a:tr>
              <a:tr h="231469">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36,745</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₡3,206.54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$292.49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2.26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1975363"/>
                  </a:ext>
                </a:extLst>
              </a:tr>
              <a:tr h="231469">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99986521"/>
                  </a:ext>
                </a:extLst>
              </a:tr>
              <a:tr h="231469">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795,890</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48.93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64487768"/>
                  </a:ext>
                </a:extLst>
              </a:tr>
              <a:tr h="231469">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830,661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51.07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58940907"/>
                  </a:ext>
                </a:extLst>
              </a:tr>
              <a:tr h="246449">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25,276</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16496339"/>
                  </a:ext>
                </a:extLst>
              </a:tr>
              <a:tr h="246449">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733,869</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74751571"/>
                  </a:ext>
                </a:extLst>
              </a:tr>
              <a:tr h="231469">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1,626,551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426291"/>
                  </a:ext>
                </a:extLst>
              </a:tr>
              <a:tr h="231469">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894086"/>
                  </a:ext>
                </a:extLst>
              </a:tr>
              <a:tr h="694407">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32611522"/>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8 de Diciembre 2025</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CB1C3AC1-C524-DC3C-F462-ED802CA7B551}"/>
              </a:ext>
            </a:extLst>
          </p:cNvPr>
          <p:cNvGraphicFramePr>
            <a:graphicFrameLocks noGrp="1"/>
          </p:cNvGraphicFramePr>
          <p:nvPr>
            <p:extLst>
              <p:ext uri="{D42A27DB-BD31-4B8C-83A1-F6EECF244321}">
                <p14:modId xmlns:p14="http://schemas.microsoft.com/office/powerpoint/2010/main" val="2434592314"/>
              </p:ext>
            </p:extLst>
          </p:nvPr>
        </p:nvGraphicFramePr>
        <p:xfrm>
          <a:off x="1097557" y="1234017"/>
          <a:ext cx="10018119" cy="4032631"/>
        </p:xfrm>
        <a:graphic>
          <a:graphicData uri="http://schemas.openxmlformats.org/drawingml/2006/table">
            <a:tbl>
              <a:tblPr/>
              <a:tblGrid>
                <a:gridCol w="1256798">
                  <a:extLst>
                    <a:ext uri="{9D8B030D-6E8A-4147-A177-3AD203B41FA5}">
                      <a16:colId xmlns:a16="http://schemas.microsoft.com/office/drawing/2014/main" val="2668532605"/>
                    </a:ext>
                  </a:extLst>
                </a:gridCol>
                <a:gridCol w="1208458">
                  <a:extLst>
                    <a:ext uri="{9D8B030D-6E8A-4147-A177-3AD203B41FA5}">
                      <a16:colId xmlns:a16="http://schemas.microsoft.com/office/drawing/2014/main" val="1260781922"/>
                    </a:ext>
                  </a:extLst>
                </a:gridCol>
                <a:gridCol w="1268881">
                  <a:extLst>
                    <a:ext uri="{9D8B030D-6E8A-4147-A177-3AD203B41FA5}">
                      <a16:colId xmlns:a16="http://schemas.microsoft.com/office/drawing/2014/main" val="2864484903"/>
                    </a:ext>
                  </a:extLst>
                </a:gridCol>
                <a:gridCol w="1268881">
                  <a:extLst>
                    <a:ext uri="{9D8B030D-6E8A-4147-A177-3AD203B41FA5}">
                      <a16:colId xmlns:a16="http://schemas.microsoft.com/office/drawing/2014/main" val="2595308570"/>
                    </a:ext>
                  </a:extLst>
                </a:gridCol>
                <a:gridCol w="1268881">
                  <a:extLst>
                    <a:ext uri="{9D8B030D-6E8A-4147-A177-3AD203B41FA5}">
                      <a16:colId xmlns:a16="http://schemas.microsoft.com/office/drawing/2014/main" val="2625924211"/>
                    </a:ext>
                  </a:extLst>
                </a:gridCol>
                <a:gridCol w="1268881">
                  <a:extLst>
                    <a:ext uri="{9D8B030D-6E8A-4147-A177-3AD203B41FA5}">
                      <a16:colId xmlns:a16="http://schemas.microsoft.com/office/drawing/2014/main" val="645813049"/>
                    </a:ext>
                  </a:extLst>
                </a:gridCol>
                <a:gridCol w="1268881">
                  <a:extLst>
                    <a:ext uri="{9D8B030D-6E8A-4147-A177-3AD203B41FA5}">
                      <a16:colId xmlns:a16="http://schemas.microsoft.com/office/drawing/2014/main" val="3752129871"/>
                    </a:ext>
                  </a:extLst>
                </a:gridCol>
                <a:gridCol w="1208458">
                  <a:extLst>
                    <a:ext uri="{9D8B030D-6E8A-4147-A177-3AD203B41FA5}">
                      <a16:colId xmlns:a16="http://schemas.microsoft.com/office/drawing/2014/main" val="200697148"/>
                    </a:ext>
                  </a:extLst>
                </a:gridCol>
              </a:tblGrid>
              <a:tr h="387883">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309051"/>
                  </a:ext>
                </a:extLst>
              </a:tr>
              <a:tr h="496763">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513723"/>
                  </a:ext>
                </a:extLst>
              </a:tr>
              <a:tr h="189060">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10,735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76,882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328.98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1,738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3,210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89,354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21981109"/>
                  </a:ext>
                </a:extLst>
              </a:tr>
              <a:tr h="189060">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29,053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257,946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342.53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15,656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302,655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0838952"/>
                  </a:ext>
                </a:extLst>
              </a:tr>
              <a:tr h="189060">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83,279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348.49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10,162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94,265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4773537"/>
                  </a:ext>
                </a:extLst>
              </a:tr>
              <a:tr h="189060">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9,862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23,238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320.89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3,418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33,739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5113758"/>
                  </a:ext>
                </a:extLst>
              </a:tr>
              <a:tr h="189060">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10,151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94,500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4,903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109,554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92537643"/>
                  </a:ext>
                </a:extLst>
              </a:tr>
              <a:tr h="370271">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21,226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135,633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323.87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2,448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3,347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159,307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53600981"/>
                  </a:ext>
                </a:extLst>
              </a:tr>
              <a:tr h="189060">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400.45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7,016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110939"/>
                  </a:ext>
                </a:extLst>
              </a:tr>
              <a:tr h="189060">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81,852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677,293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338.73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36,745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3,206.54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795,890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515797"/>
                  </a:ext>
                </a:extLst>
              </a:tr>
              <a:tr h="189060">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941271"/>
                  </a:ext>
                </a:extLst>
              </a:tr>
              <a:tr h="163319">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223703434"/>
                  </a:ext>
                </a:extLst>
              </a:tr>
              <a:tr h="170125">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38037112"/>
                  </a:ext>
                </a:extLst>
              </a:tr>
              <a:tr h="189060">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$ 338.73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15911840"/>
                  </a:ext>
                </a:extLst>
              </a:tr>
              <a:tr h="266722">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₡3,206.54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8503007"/>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8 de Diciembre 2025</a:t>
            </a:r>
          </a:p>
        </p:txBody>
      </p:sp>
      <p:graphicFrame>
        <p:nvGraphicFramePr>
          <p:cNvPr id="5" name="Tabla 4">
            <a:extLst>
              <a:ext uri="{FF2B5EF4-FFF2-40B4-BE49-F238E27FC236}">
                <a16:creationId xmlns:a16="http://schemas.microsoft.com/office/drawing/2014/main" id="{141B8E35-2598-029D-7DBB-089498BE478F}"/>
              </a:ext>
            </a:extLst>
          </p:cNvPr>
          <p:cNvGraphicFramePr>
            <a:graphicFrameLocks noGrp="1"/>
          </p:cNvGraphicFramePr>
          <p:nvPr>
            <p:extLst>
              <p:ext uri="{D42A27DB-BD31-4B8C-83A1-F6EECF244321}">
                <p14:modId xmlns:p14="http://schemas.microsoft.com/office/powerpoint/2010/main" val="1016185633"/>
              </p:ext>
            </p:extLst>
          </p:nvPr>
        </p:nvGraphicFramePr>
        <p:xfrm>
          <a:off x="1120387" y="1093652"/>
          <a:ext cx="9861934" cy="2377055"/>
        </p:xfrm>
        <a:graphic>
          <a:graphicData uri="http://schemas.openxmlformats.org/drawingml/2006/table">
            <a:tbl>
              <a:tblPr/>
              <a:tblGrid>
                <a:gridCol w="1106976">
                  <a:extLst>
                    <a:ext uri="{9D8B030D-6E8A-4147-A177-3AD203B41FA5}">
                      <a16:colId xmlns:a16="http://schemas.microsoft.com/office/drawing/2014/main" val="557959182"/>
                    </a:ext>
                  </a:extLst>
                </a:gridCol>
                <a:gridCol w="886519">
                  <a:extLst>
                    <a:ext uri="{9D8B030D-6E8A-4147-A177-3AD203B41FA5}">
                      <a16:colId xmlns:a16="http://schemas.microsoft.com/office/drawing/2014/main" val="4099363167"/>
                    </a:ext>
                  </a:extLst>
                </a:gridCol>
                <a:gridCol w="935770">
                  <a:extLst>
                    <a:ext uri="{9D8B030D-6E8A-4147-A177-3AD203B41FA5}">
                      <a16:colId xmlns:a16="http://schemas.microsoft.com/office/drawing/2014/main" val="492338135"/>
                    </a:ext>
                  </a:extLst>
                </a:gridCol>
                <a:gridCol w="302542">
                  <a:extLst>
                    <a:ext uri="{9D8B030D-6E8A-4147-A177-3AD203B41FA5}">
                      <a16:colId xmlns:a16="http://schemas.microsoft.com/office/drawing/2014/main" val="677324538"/>
                    </a:ext>
                  </a:extLst>
                </a:gridCol>
                <a:gridCol w="891209">
                  <a:extLst>
                    <a:ext uri="{9D8B030D-6E8A-4147-A177-3AD203B41FA5}">
                      <a16:colId xmlns:a16="http://schemas.microsoft.com/office/drawing/2014/main" val="1850375733"/>
                    </a:ext>
                  </a:extLst>
                </a:gridCol>
                <a:gridCol w="886519">
                  <a:extLst>
                    <a:ext uri="{9D8B030D-6E8A-4147-A177-3AD203B41FA5}">
                      <a16:colId xmlns:a16="http://schemas.microsoft.com/office/drawing/2014/main" val="2850822062"/>
                    </a:ext>
                  </a:extLst>
                </a:gridCol>
                <a:gridCol w="844303">
                  <a:extLst>
                    <a:ext uri="{9D8B030D-6E8A-4147-A177-3AD203B41FA5}">
                      <a16:colId xmlns:a16="http://schemas.microsoft.com/office/drawing/2014/main" val="238768151"/>
                    </a:ext>
                  </a:extLst>
                </a:gridCol>
                <a:gridCol w="302542">
                  <a:extLst>
                    <a:ext uri="{9D8B030D-6E8A-4147-A177-3AD203B41FA5}">
                      <a16:colId xmlns:a16="http://schemas.microsoft.com/office/drawing/2014/main" val="3530590685"/>
                    </a:ext>
                  </a:extLst>
                </a:gridCol>
                <a:gridCol w="891209">
                  <a:extLst>
                    <a:ext uri="{9D8B030D-6E8A-4147-A177-3AD203B41FA5}">
                      <a16:colId xmlns:a16="http://schemas.microsoft.com/office/drawing/2014/main" val="1732105323"/>
                    </a:ext>
                  </a:extLst>
                </a:gridCol>
                <a:gridCol w="886519">
                  <a:extLst>
                    <a:ext uri="{9D8B030D-6E8A-4147-A177-3AD203B41FA5}">
                      <a16:colId xmlns:a16="http://schemas.microsoft.com/office/drawing/2014/main" val="1739852953"/>
                    </a:ext>
                  </a:extLst>
                </a:gridCol>
                <a:gridCol w="935770">
                  <a:extLst>
                    <a:ext uri="{9D8B030D-6E8A-4147-A177-3AD203B41FA5}">
                      <a16:colId xmlns:a16="http://schemas.microsoft.com/office/drawing/2014/main" val="1105188299"/>
                    </a:ext>
                  </a:extLst>
                </a:gridCol>
                <a:gridCol w="218111">
                  <a:extLst>
                    <a:ext uri="{9D8B030D-6E8A-4147-A177-3AD203B41FA5}">
                      <a16:colId xmlns:a16="http://schemas.microsoft.com/office/drawing/2014/main" val="3124988616"/>
                    </a:ext>
                  </a:extLst>
                </a:gridCol>
                <a:gridCol w="773945">
                  <a:extLst>
                    <a:ext uri="{9D8B030D-6E8A-4147-A177-3AD203B41FA5}">
                      <a16:colId xmlns:a16="http://schemas.microsoft.com/office/drawing/2014/main" val="3596392635"/>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33591856"/>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7583599"/>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516,028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$214.94</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29.13%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784,204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$271.25</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50.39%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677,293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$338.73</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41.64%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65948564"/>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224,461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12.67%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38,890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2.50%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81,852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5.03%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03427890"/>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32,737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₡1,949.37</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1.85%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45,758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₡2,412.70</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2.94%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36,745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₡3,206.54</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2.26%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3260789"/>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582170"/>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773,226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868,852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795,890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1083881"/>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998,285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56.35%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687,489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44.17%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830,661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51.07%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94165566"/>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7,878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14,926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25,276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20461331"/>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732,611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98.94%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808,168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98.19%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733,869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96.67%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5959141"/>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1,771,511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1,556,341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1,626,551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81900"/>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195259210"/>
              </p:ext>
            </p:extLst>
          </p:nvPr>
        </p:nvGraphicFramePr>
        <p:xfrm>
          <a:off x="1120388" y="3536443"/>
          <a:ext cx="9861934" cy="1837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8 de Diciembre 2025</a:t>
            </a:r>
          </a:p>
          <a:p>
            <a:endParaRPr lang="es-ES" sz="2000" dirty="0">
              <a:latin typeface="+mn-lt"/>
            </a:endParaRPr>
          </a:p>
        </p:txBody>
      </p:sp>
      <p:graphicFrame>
        <p:nvGraphicFramePr>
          <p:cNvPr id="5" name="Tabla 4">
            <a:extLst>
              <a:ext uri="{FF2B5EF4-FFF2-40B4-BE49-F238E27FC236}">
                <a16:creationId xmlns:a16="http://schemas.microsoft.com/office/drawing/2014/main" id="{B1789982-CE00-628E-BF80-B6EF9316F945}"/>
              </a:ext>
            </a:extLst>
          </p:cNvPr>
          <p:cNvGraphicFramePr>
            <a:graphicFrameLocks noGrp="1"/>
          </p:cNvGraphicFramePr>
          <p:nvPr>
            <p:extLst>
              <p:ext uri="{D42A27DB-BD31-4B8C-83A1-F6EECF244321}">
                <p14:modId xmlns:p14="http://schemas.microsoft.com/office/powerpoint/2010/main" val="2515140151"/>
              </p:ext>
            </p:extLst>
          </p:nvPr>
        </p:nvGraphicFramePr>
        <p:xfrm>
          <a:off x="1134503" y="1651950"/>
          <a:ext cx="9904972" cy="2911424"/>
        </p:xfrm>
        <a:graphic>
          <a:graphicData uri="http://schemas.openxmlformats.org/drawingml/2006/table">
            <a:tbl>
              <a:tblPr/>
              <a:tblGrid>
                <a:gridCol w="1554704">
                  <a:extLst>
                    <a:ext uri="{9D8B030D-6E8A-4147-A177-3AD203B41FA5}">
                      <a16:colId xmlns:a16="http://schemas.microsoft.com/office/drawing/2014/main" val="170613897"/>
                    </a:ext>
                  </a:extLst>
                </a:gridCol>
                <a:gridCol w="1341560">
                  <a:extLst>
                    <a:ext uri="{9D8B030D-6E8A-4147-A177-3AD203B41FA5}">
                      <a16:colId xmlns:a16="http://schemas.microsoft.com/office/drawing/2014/main" val="775244328"/>
                    </a:ext>
                  </a:extLst>
                </a:gridCol>
                <a:gridCol w="1504552">
                  <a:extLst>
                    <a:ext uri="{9D8B030D-6E8A-4147-A177-3AD203B41FA5}">
                      <a16:colId xmlns:a16="http://schemas.microsoft.com/office/drawing/2014/main" val="3583476611"/>
                    </a:ext>
                  </a:extLst>
                </a:gridCol>
                <a:gridCol w="1604856">
                  <a:extLst>
                    <a:ext uri="{9D8B030D-6E8A-4147-A177-3AD203B41FA5}">
                      <a16:colId xmlns:a16="http://schemas.microsoft.com/office/drawing/2014/main" val="849210149"/>
                    </a:ext>
                  </a:extLst>
                </a:gridCol>
                <a:gridCol w="2043685">
                  <a:extLst>
                    <a:ext uri="{9D8B030D-6E8A-4147-A177-3AD203B41FA5}">
                      <a16:colId xmlns:a16="http://schemas.microsoft.com/office/drawing/2014/main" val="1795157909"/>
                    </a:ext>
                  </a:extLst>
                </a:gridCol>
                <a:gridCol w="1855615">
                  <a:extLst>
                    <a:ext uri="{9D8B030D-6E8A-4147-A177-3AD203B41FA5}">
                      <a16:colId xmlns:a16="http://schemas.microsoft.com/office/drawing/2014/main" val="153408369"/>
                    </a:ext>
                  </a:extLst>
                </a:gridCol>
              </a:tblGrid>
              <a:tr h="364292">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58546139"/>
                  </a:ext>
                </a:extLst>
              </a:tr>
              <a:tr h="874302">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785904"/>
                  </a:ext>
                </a:extLst>
              </a:tr>
              <a:tr h="233147">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94569253"/>
                  </a:ext>
                </a:extLst>
              </a:tr>
              <a:tr h="408007">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13,200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5,625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881037"/>
                  </a:ext>
                </a:extLst>
              </a:tr>
              <a:tr h="256462">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8744157"/>
                  </a:ext>
                </a:extLst>
              </a:tr>
              <a:tr h="279776">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785946"/>
                  </a:ext>
                </a:extLst>
              </a:tr>
              <a:tr h="247719">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6105388"/>
                  </a:ext>
                </a:extLst>
              </a:tr>
              <a:tr h="247719">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1/12/2025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734118"/>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12101</TotalTime>
  <Words>1326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2025-12-09T17:00:51Z</dcterms:modified>
</cp:coreProperties>
</file>